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tags/tag10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68" r:id="rId5"/>
    <p:sldId id="275" r:id="rId6"/>
    <p:sldId id="263" r:id="rId7"/>
    <p:sldId id="264" r:id="rId8"/>
    <p:sldId id="269" r:id="rId9"/>
    <p:sldId id="274" r:id="rId10"/>
    <p:sldId id="270" r:id="rId11"/>
    <p:sldId id="271" r:id="rId12"/>
    <p:sldId id="276" r:id="rId13"/>
  </p:sldIdLst>
  <p:sldSz cx="9144000" cy="6858000" type="screen4x3"/>
  <p:notesSz cx="6858000" cy="9144000"/>
  <p:custDataLst>
    <p:tags r:id="rId15"/>
  </p:custDataLst>
  <p:defaultTextStyle>
    <a:defPPr>
      <a:defRPr lang="nl-NL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bruiker" initials="G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3E30FC-E8A9-4E24-9D2A-7C25A7AB752F}" v="2" dt="2020-03-03T12:42:38.4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604" autoAdjust="0"/>
  </p:normalViewPr>
  <p:slideViewPr>
    <p:cSldViewPr>
      <p:cViewPr varScale="1">
        <p:scale>
          <a:sx n="67" d="100"/>
          <a:sy n="67" d="100"/>
        </p:scale>
        <p:origin x="92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447D9-1B54-40C6-A626-EE583A9694C8}" type="datetimeFigureOut">
              <a:rPr lang="nl-NL" smtClean="0"/>
              <a:pPr/>
              <a:t>5-3-2020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7476B-34A9-4A05-B615-F8A3390B1E6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5434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E7476B-34A9-4A05-B615-F8A3390B1E62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5726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88DC8-AE8C-403A-9446-E9834F0700D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77726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231135-5117-4D2A-BD54-C73712401B8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621782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B65FA-E8AE-45EB-913F-93634F7BBD6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9084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58E4B-C20C-4EA8-BA1C-83B07C3F4A1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0929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7E8FE0-D6F9-4493-A32D-F0034C05221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78477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708003-A9B6-40C9-A8FD-B9F4F9FA574E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91340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D16F2-E874-4662-9D64-A2ACC0225C56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75725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586805-C6AB-4678-8F60-53C9F9AB04B0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25903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082753-ABA5-44EF-9778-57A811F2A22B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47812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3E051-7123-483F-B32F-66DDE8CA96B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749654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19FB6-C3D8-484E-9C82-C3506FEF877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67464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van de modeltitel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07D2A3D-276C-4B02-A438-F44BAFFBAE32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  <a:cs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ijksoverheid.nl/onderwerpen/auto/vraag-en-antwoord/wa-verzekering-voertuig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468313" y="260350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§4.3 Rij schadevrij!</a:t>
            </a:r>
          </a:p>
        </p:txBody>
      </p:sp>
      <p:sp>
        <p:nvSpPr>
          <p:cNvPr id="13314" name="Tijdelijke aanduiding voor inhoud 8"/>
          <p:cNvSpPr>
            <a:spLocks noGrp="1"/>
          </p:cNvSpPr>
          <p:nvPr>
            <p:ph idx="1"/>
          </p:nvPr>
        </p:nvSpPr>
        <p:spPr>
          <a:xfrm>
            <a:off x="827088" y="2060575"/>
            <a:ext cx="7991475" cy="3562350"/>
          </a:xfrm>
        </p:spPr>
        <p:txBody>
          <a:bodyPr/>
          <a:lstStyle/>
          <a:p>
            <a:pPr marL="0" indent="-514350" eaLnBrk="1" hangingPunct="1">
              <a:buClr>
                <a:srgbClr val="92D050"/>
              </a:buClr>
              <a:buFont typeface="Arial" panose="020B0604020202020204" pitchFamily="34" charset="0"/>
              <a:buNone/>
            </a:pP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In deze </a:t>
            </a:r>
            <a:r>
              <a:rPr lang="nl-NL" altLang="nl-NL" dirty="0" err="1">
                <a:latin typeface="Arial" panose="020B0604020202020204" pitchFamily="34" charset="0"/>
                <a:cs typeface="Arial" panose="020B0604020202020204" pitchFamily="34" charset="0"/>
              </a:rPr>
              <a:t>PowerPoint-presentatie</a:t>
            </a:r>
            <a:r>
              <a:rPr lang="nl-NL" altLang="nl-NL" dirty="0">
                <a:latin typeface="Arial" panose="020B0604020202020204" pitchFamily="34" charset="0"/>
                <a:cs typeface="Arial" panose="020B0604020202020204" pitchFamily="34" charset="0"/>
              </a:rPr>
              <a:t> leer je: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wat voor verzekeringen er voor motorvoertuigen zijn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wat de hoogte van de premie bepaalt</a:t>
            </a: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138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el 4"/>
          <p:cNvSpPr>
            <a:spLocks noGrp="1"/>
          </p:cNvSpPr>
          <p:nvPr>
            <p:ph type="title"/>
          </p:nvPr>
        </p:nvSpPr>
        <p:spPr>
          <a:xfrm>
            <a:off x="468313" y="260350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 dirty="0">
                <a:solidFill>
                  <a:srgbClr val="54BDF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§4.3 Rij schadevrij!</a:t>
            </a:r>
          </a:p>
        </p:txBody>
      </p:sp>
      <p:sp>
        <p:nvSpPr>
          <p:cNvPr id="1331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cs typeface="Arial" panose="020B0604020202020204" pitchFamily="34" charset="0"/>
              </a:rPr>
              <a:t>© Noordhoff Uitgevers 2015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D:\Pincode - 6e editie\Pincode - vmbo bb\ICT\Leerjaar 3\verkleind-beeld-Pincode-3gt\verkleind-beeld-Pincode-3gt\4 - hoofdstuk 4\80828BDD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7825" y="2444242"/>
            <a:ext cx="3810000" cy="2795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68397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861884"/>
            <a:ext cx="8135938" cy="4494465"/>
          </a:xfrm>
        </p:spPr>
        <p:txBody>
          <a:bodyPr/>
          <a:lstStyle/>
          <a:p>
            <a:pPr algn="l"/>
            <a:r>
              <a:rPr lang="nl-NL" altLang="nl-NL" sz="3200" dirty="0">
                <a:latin typeface="Arial" panose="020B0604020202020204" pitchFamily="34" charset="0"/>
              </a:rPr>
              <a:t>Een verzekering die de schade dekt die je met je motorvoertuig aan anderen toebrengt. Deze verzekering is wettelijk verplicht.</a:t>
            </a:r>
          </a:p>
          <a:p>
            <a:pPr algn="l"/>
            <a:r>
              <a:rPr lang="nl-NL" sz="3200" dirty="0">
                <a:latin typeface="Arial" panose="020B0604020202020204" pitchFamily="34" charset="0"/>
              </a:rPr>
              <a:t>WA = Wettelijke Aansprakelijkheid.</a:t>
            </a:r>
            <a:endParaRPr lang="nl-NL" altLang="nl-NL" sz="3200" dirty="0">
              <a:latin typeface="Arial" panose="020B0604020202020204" pitchFamily="34" charset="0"/>
            </a:endParaRPr>
          </a:p>
          <a:p>
            <a:pPr algn="l"/>
            <a:endParaRPr lang="nl-NL" altLang="nl-NL" sz="3200" dirty="0">
              <a:latin typeface="Arial" panose="020B0604020202020204" pitchFamily="34" charset="0"/>
            </a:endParaRPr>
          </a:p>
        </p:txBody>
      </p:sp>
      <p:sp>
        <p:nvSpPr>
          <p:cNvPr id="9221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9222" name="Titel 1"/>
          <p:cNvSpPr>
            <a:spLocks/>
          </p:cNvSpPr>
          <p:nvPr/>
        </p:nvSpPr>
        <p:spPr bwMode="auto">
          <a:xfrm>
            <a:off x="446088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WA-verzekering voor motorvoertuigen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844961"/>
            <a:ext cx="7488237" cy="1990725"/>
          </a:xfrm>
        </p:spPr>
        <p:txBody>
          <a:bodyPr/>
          <a:lstStyle/>
          <a:p>
            <a:pPr algn="l"/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Voor schade aan je eigen voertuig die niet door een ander veroorzaakt is, kun je een </a:t>
            </a:r>
            <a:r>
              <a:rPr lang="nl-NL" sz="3200" i="1" dirty="0">
                <a:latin typeface="Arial" panose="020B0604020202020204" pitchFamily="34" charset="0"/>
                <a:cs typeface="Arial" panose="020B0604020202020204" pitchFamily="34" charset="0"/>
              </a:rPr>
              <a:t>cascoverzekering 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afsluiten. Deze verzekering dekt ook schade door diefstal van je voertuig</a:t>
            </a:r>
            <a:r>
              <a:rPr lang="nl-NL" sz="3200" dirty="0"/>
              <a:t>.</a:t>
            </a:r>
            <a:endParaRPr lang="nl-NL" altLang="nl-NL" sz="3200" dirty="0">
              <a:latin typeface="Arial" panose="020B0604020202020204" pitchFamily="34" charset="0"/>
            </a:endParaRPr>
          </a:p>
        </p:txBody>
      </p:sp>
      <p:sp>
        <p:nvSpPr>
          <p:cNvPr id="10245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10246" name="Titel 1"/>
          <p:cNvSpPr>
            <a:spLocks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Cascoverzekering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844961"/>
            <a:ext cx="7488237" cy="1990725"/>
          </a:xfrm>
        </p:spPr>
        <p:txBody>
          <a:bodyPr/>
          <a:lstStyle/>
          <a:p>
            <a:pPr algn="l"/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Een WA + cascoverzekering samen dekt alle risico’s. Daarom noem je dit een </a:t>
            </a:r>
            <a:r>
              <a:rPr lang="nl-NL" sz="3200" i="1" dirty="0">
                <a:latin typeface="Arial" panose="020B0604020202020204" pitchFamily="34" charset="0"/>
                <a:cs typeface="Arial" panose="020B0604020202020204" pitchFamily="34" charset="0"/>
              </a:rPr>
              <a:t>allriskverzekering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nl-NL" alt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5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10246" name="Titel 1"/>
          <p:cNvSpPr>
            <a:spLocks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WA + cascoverzekering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56569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844961"/>
            <a:ext cx="7488237" cy="1990725"/>
          </a:xfrm>
        </p:spPr>
        <p:txBody>
          <a:bodyPr/>
          <a:lstStyle/>
          <a:p>
            <a:pPr algn="l"/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Je bent afgeleid en veroorzaakt daardoor schade aan je eigen auto. Welke verzekering dekt je schade?</a:t>
            </a:r>
          </a:p>
          <a:p>
            <a:pPr algn="l"/>
            <a:endParaRPr lang="nl-NL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altLang="nl-NL" sz="3200" dirty="0">
                <a:latin typeface="Arial" panose="020B0604020202020204" pitchFamily="34" charset="0"/>
                <a:cs typeface="Arial" panose="020B0604020202020204" pitchFamily="34" charset="0"/>
              </a:rPr>
              <a:t>Antwoord: je cascoverzekering (die je afgesloten hebt naast je verplichte </a:t>
            </a:r>
            <a:r>
              <a:rPr lang="nl-NL" altLang="nl-NL" sz="3200" dirty="0" err="1">
                <a:latin typeface="Arial" panose="020B0604020202020204" pitchFamily="34" charset="0"/>
                <a:cs typeface="Arial" panose="020B0604020202020204" pitchFamily="34" charset="0"/>
              </a:rPr>
              <a:t>w.a.</a:t>
            </a:r>
            <a:r>
              <a:rPr lang="nl-NL" altLang="nl-NL" sz="3200" dirty="0">
                <a:latin typeface="Arial" panose="020B0604020202020204" pitchFamily="34" charset="0"/>
                <a:cs typeface="Arial" panose="020B0604020202020204" pitchFamily="34" charset="0"/>
              </a:rPr>
              <a:t> voor motorvoertuigen, dus heb je een allriskverzekering afgesloten)</a:t>
            </a:r>
          </a:p>
        </p:txBody>
      </p:sp>
      <p:sp>
        <p:nvSpPr>
          <p:cNvPr id="10245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10246" name="Titel 1"/>
          <p:cNvSpPr>
            <a:spLocks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>
                <a:solidFill>
                  <a:srgbClr val="54BDF2"/>
                </a:solidFill>
                <a:latin typeface="Arial" panose="020B0604020202020204" pitchFamily="34" charset="0"/>
              </a:rPr>
              <a:t>Goed verzekerd?</a:t>
            </a:r>
            <a:endParaRPr lang="nl-NL" altLang="nl-NL" sz="3600" dirty="0">
              <a:solidFill>
                <a:srgbClr val="54BDF2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8200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84200" y="1844961"/>
            <a:ext cx="7488237" cy="1990725"/>
          </a:xfrm>
        </p:spPr>
        <p:txBody>
          <a:bodyPr/>
          <a:lstStyle/>
          <a:p>
            <a:pPr algn="l"/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3200" b="1" dirty="0">
                <a:latin typeface="Arial" panose="020B0604020202020204" pitchFamily="34" charset="0"/>
                <a:cs typeface="Arial" panose="020B0604020202020204" pitchFamily="34" charset="0"/>
              </a:rPr>
              <a:t>premie voor de WA-verzekering 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nl-NL" sz="3200" b="1" dirty="0">
                <a:latin typeface="Arial" panose="020B0604020202020204" pitchFamily="34" charset="0"/>
                <a:cs typeface="Arial" panose="020B0604020202020204" pitchFamily="34" charset="0"/>
              </a:rPr>
              <a:t>hoger voor zware auto’s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, omdat die meer schade kunnen veroorzaken dan lichte auto’s.</a:t>
            </a:r>
          </a:p>
          <a:p>
            <a:pPr algn="l"/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nl-NL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nieuwprijs </a:t>
            </a:r>
            <a:r>
              <a:rPr lang="nl-NL" sz="3200" b="1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nl-NL" sz="3200" b="1" i="1" dirty="0">
                <a:latin typeface="Arial" panose="020B0604020202020204" pitchFamily="34" charset="0"/>
                <a:cs typeface="Arial" panose="020B0604020202020204" pitchFamily="34" charset="0"/>
              </a:rPr>
              <a:t>cataloguswaarde </a:t>
            </a:r>
            <a:r>
              <a:rPr lang="nl-NL" sz="3200" dirty="0">
                <a:latin typeface="Arial" panose="020B0604020202020204" pitchFamily="34" charset="0"/>
                <a:cs typeface="Arial" panose="020B0604020202020204" pitchFamily="34" charset="0"/>
              </a:rPr>
              <a:t>van het voertuig bepaalt de hoogte van de premie van de </a:t>
            </a:r>
            <a:r>
              <a:rPr lang="nl-NL" sz="3200" b="1" dirty="0">
                <a:latin typeface="Arial" panose="020B0604020202020204" pitchFamily="34" charset="0"/>
                <a:cs typeface="Arial" panose="020B0604020202020204" pitchFamily="34" charset="0"/>
              </a:rPr>
              <a:t>cascoverzekering.</a:t>
            </a:r>
          </a:p>
        </p:txBody>
      </p:sp>
      <p:sp>
        <p:nvSpPr>
          <p:cNvPr id="10245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/>
            <a:r>
              <a:rPr lang="nl-NL" altLang="nl-NL" sz="1000" dirty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Noordhoff Uitgevers 2015</a:t>
            </a:r>
          </a:p>
        </p:txBody>
      </p:sp>
      <p:sp>
        <p:nvSpPr>
          <p:cNvPr id="10246" name="Titel 1"/>
          <p:cNvSpPr>
            <a:spLocks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Hoogte van de premie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36648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880" y="901806"/>
            <a:ext cx="7992592" cy="5186926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Bij de WA-verzekering voor motorvoertuigen en bij de </a:t>
            </a:r>
            <a:r>
              <a:rPr lang="nl-NL" sz="2800" dirty="0" err="1">
                <a:latin typeface="Arial" panose="020B0604020202020204" pitchFamily="34" charset="0"/>
                <a:cs typeface="Arial" panose="020B0604020202020204" pitchFamily="34" charset="0"/>
              </a:rPr>
              <a:t>casco-verzekering</a:t>
            </a: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 wordt de hoogte van de premie beïnvloed door: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het gewicht van het voertuig (alléén bij WA)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 nieuwwaarde (cataloguswaarde) van het voertuig (alléén bij casco) 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het aantal kilometers dat je per jaar rijdt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 regio waar je woont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 leeftijd van de verzekerde bestuurder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het aantal jaren dat je schadevrij hebt gereden</a:t>
            </a:r>
          </a:p>
          <a:p>
            <a:pPr marL="457200" indent="-45720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de hoogte van het eigen risico bij de verzekering</a:t>
            </a:r>
          </a:p>
        </p:txBody>
      </p:sp>
      <p:sp>
        <p:nvSpPr>
          <p:cNvPr id="10246" name="Titel 1"/>
          <p:cNvSpPr>
            <a:spLocks/>
          </p:cNvSpPr>
          <p:nvPr/>
        </p:nvSpPr>
        <p:spPr bwMode="auto">
          <a:xfrm>
            <a:off x="457199" y="330306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Hoogte van de premie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5501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881" y="1171816"/>
            <a:ext cx="7488237" cy="5186926"/>
          </a:xfrm>
        </p:spPr>
        <p:txBody>
          <a:bodyPr/>
          <a:lstStyle/>
          <a:p>
            <a:pPr algn="l"/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Opgaven bij tekst: 27 t/m 29</a:t>
            </a:r>
          </a:p>
          <a:p>
            <a:pPr algn="l"/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https://www.rijksoverheid.nl/onderwerpen/auto/vraag-en-antwoord/wa-verzekering-voertuig</a:t>
            </a: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6" name="Titel 1"/>
          <p:cNvSpPr>
            <a:spLocks/>
          </p:cNvSpPr>
          <p:nvPr/>
        </p:nvSpPr>
        <p:spPr bwMode="auto">
          <a:xfrm>
            <a:off x="457200" y="5334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r>
              <a:rPr lang="nl-NL" altLang="nl-NL" sz="3600" dirty="0">
                <a:solidFill>
                  <a:srgbClr val="54BDF2"/>
                </a:solidFill>
                <a:latin typeface="Arial" panose="020B0604020202020204" pitchFamily="34" charset="0"/>
              </a:rPr>
              <a:t>Opgaven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9050867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PRESENTATION_ID" val="09000e5e80b3f06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0b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0a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0af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0b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0b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0b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0b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0b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b3f0b5"/>
</p:tagLst>
</file>

<file path=ppt/theme/theme1.xml><?xml version="1.0" encoding="utf-8"?>
<a:theme xmlns:a="http://schemas.openxmlformats.org/drawingml/2006/main" name="Standaardontwerp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6674C073F7C946B528B9F8073DB955" ma:contentTypeVersion="11" ma:contentTypeDescription="Een nieuw document maken." ma:contentTypeScope="" ma:versionID="468075c1c346b07f5cf9b3b8ad8b0b47">
  <xsd:schema xmlns:xsd="http://www.w3.org/2001/XMLSchema" xmlns:xs="http://www.w3.org/2001/XMLSchema" xmlns:p="http://schemas.microsoft.com/office/2006/metadata/properties" xmlns:ns3="e9f1fc5b-39a2-4f59-9831-94e16189a628" xmlns:ns4="a56c8cac-3bb1-4e16-a866-4ba8c522076e" targetNamespace="http://schemas.microsoft.com/office/2006/metadata/properties" ma:root="true" ma:fieldsID="04030b0fca281028d430f0b1749de66a" ns3:_="" ns4:_="">
    <xsd:import namespace="e9f1fc5b-39a2-4f59-9831-94e16189a628"/>
    <xsd:import namespace="a56c8cac-3bb1-4e16-a866-4ba8c522076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f1fc5b-39a2-4f59-9831-94e16189a62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6c8cac-3bb1-4e16-a866-4ba8c52207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D1C84B4-BB1D-4F2F-82A7-A0C61B0B3A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CD0C52-7E3A-4CE9-B726-E36427AB65D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f1fc5b-39a2-4f59-9831-94e16189a628"/>
    <ds:schemaRef ds:uri="a56c8cac-3bb1-4e16-a866-4ba8c52207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EC1294-E393-4FC2-83A5-177C4D02614D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5813</TotalTime>
  <Words>334</Words>
  <Application>Microsoft Office PowerPoint</Application>
  <PresentationFormat>Diavoorstelling (4:3)</PresentationFormat>
  <Paragraphs>40</Paragraphs>
  <Slides>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Standaardontwerp</vt:lpstr>
      <vt:lpstr>§4.3 Rij schadevrij!</vt:lpstr>
      <vt:lpstr>§4.3 Rij schadevrij!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Verzekeraar</dc:title>
  <dc:creator>Joop Mug</dc:creator>
  <cp:lastModifiedBy>laptop</cp:lastModifiedBy>
  <cp:revision>55</cp:revision>
  <dcterms:created xsi:type="dcterms:W3CDTF">2011-02-22T13:52:07Z</dcterms:created>
  <dcterms:modified xsi:type="dcterms:W3CDTF">2020-03-09T07:40:12Z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0x010100946674C073F7C946B528B9F8073DB955</vt:lpwstr>
  </property>
</Properties>
</file>